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524010" ContentType="image/png"/>
  <Default Extension="404138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a0b1215d81.52524010"/>
  <Relationship Id="rId3" Type="http://schemas.openxmlformats.org/officeDocument/2006/relationships/image" Target="../media/logo_67383a0b19b4182.404138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Figure 5: Pathophysiologies of Heart Failure" descr="Figure 5: Pathophysiologies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amman R, Hosseini N, Dikou ML, Hassan IU, Marchenko O, Abiola O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Pathophysiologies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4;10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3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2024-11-16T06:22:03Z</dcterms:created>
  <dcterms:modified xsi:type="dcterms:W3CDTF">2024-11-16T06:22:03Z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