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44125" ContentType="image/png"/>
  <Default Extension="520153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15d14bb01.69344125"/>
  <Relationship Id="rId3" Type="http://schemas.openxmlformats.org/officeDocument/2006/relationships/image" Target="../media/logo_67384115e6da962.520153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Figure 6: Global Longitudinal Strain Imaging" descr="Figure 6: Global Longitudinal Strain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mman R, Hosseini N, Dikou ML, Hassan IU, Marchenko O, Abiola O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Global Longitudinal Strain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2024-11-16T06:52:05Z</dcterms:created>
  <dcterms:modified xsi:type="dcterms:W3CDTF">2024-11-16T06:52:05Z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