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438708" ContentType="image/png"/>
  <Default Extension="752648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a5c1c8fb51.59438708"/>
  <Relationship Id="rId3" Type="http://schemas.openxmlformats.org/officeDocument/2006/relationships/image" Target="../media/logo_67384a5c339bb22.752648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71925"/>
          <a:chOff x="9525" y="9525"/>
          <a:chExt cx="9229725" cy="3971925"/>
        </a:xfrm>
      </p:grpSpPr>
      <p:pic>
        <p:nvPicPr>
          <p:cNvPr id="1" name="Figure 1: Cardiac Stratification of Aortic Stenosis Based on the Extent of Cardiac Damage" descr="Figure 1: Cardiac Stratification of Aortic Stenosis Based on the Extent of Cardiac Da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09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lkowski M, Kendsersky P, Amoroso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ardiac Stratification of Aortic Stenosis Based on the Extent of Cardiac Dam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2024-11-16T07:31:40Z</dcterms:created>
  <dcterms:modified xsi:type="dcterms:W3CDTF">2024-11-16T07:31:40Z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