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510821" ContentType="image/png"/>
  <Default Extension="122102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3a1a8ebd91.33510821"/>
  <Relationship Id="rId3" Type="http://schemas.openxmlformats.org/officeDocument/2006/relationships/image" Target="../media/logo_673843a1ba2c702.122102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90825"/>
          <a:chOff x="9525" y="9525"/>
          <a:chExt cx="9229725" cy="2790825"/>
        </a:xfrm>
      </p:grpSpPr>
      <p:pic>
        <p:nvPicPr>
          <p:cNvPr id="1" name="Table 1: Predicting Factors for Severe Tricuspid Regurgitation Post Transcatheter Aortic Valve Replacement1,8" descr="Table 1: Predicting Factors for Severe Tricuspid Regurgitation Post Transcatheter Aortic Valve Replacement1,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2028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lkowski M, Kendsersky P, Amoroso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redicting Factors for Severe Tricuspid Regurgitation Post Transcatheter Aortic Valve Replacement1,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2024-11-16T07:02:57Z</dcterms:created>
  <dcterms:modified xsi:type="dcterms:W3CDTF">2024-11-16T07:02:57Z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