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173831" ContentType="image/png"/>
  <Default Extension="12477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4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de7f8ee61.15173831"/>
  <Relationship Id="rId3" Type="http://schemas.openxmlformats.org/officeDocument/2006/relationships/image" Target="../media/logo_673849de953ac22.12477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0175"/>
          <a:chOff x="9525" y="9525"/>
          <a:chExt cx="9229725" cy="5210175"/>
        </a:xfrm>
      </p:grpSpPr>
      <p:pic>
        <p:nvPicPr>
          <p:cNvPr id="1" name="Figure 2: Proposed Interventional Diagnostic Strategy Protocol" descr="Figure 2: Proposed Interventional Diagnostic Strategy Protoc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48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eda S, Sakaue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oposed Interventional Diagnostic Strategy Protoc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2024-11-16T07:29:34Z</dcterms:created>
  <dcterms:modified xsi:type="dcterms:W3CDTF">2024-11-16T07:29:34Z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