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215451" ContentType="image/png"/>
  <Default Extension="423106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1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595e10e021.74215451"/>
  <Relationship Id="rId3" Type="http://schemas.openxmlformats.org/officeDocument/2006/relationships/image" Target="../media/logo_673825960588442.423106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81700"/>
          <a:chOff x="9525" y="9525"/>
          <a:chExt cx="9229725" cy="5981700"/>
        </a:xfrm>
      </p:grpSpPr>
      <p:pic>
        <p:nvPicPr>
          <p:cNvPr id="1" name="Figure 4: Cardiac MRI in Non-ischaemic Cardiomyopathy" descr="Figure 4: Cardiac MRI in Non-ischaem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67250" cy="5219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nnusamy SS, Vijayaraman P, Ellenbogen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ardiac MRI in Non-ischaem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2024-11-16T04:54:46Z</dcterms:created>
  <dcterms:modified xsi:type="dcterms:W3CDTF">2024-11-16T04:54:46Z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