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074786" ContentType="image/png"/>
  <Default Extension="4408924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91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259d78bac11.73074786"/>
  <Relationship Id="rId3" Type="http://schemas.openxmlformats.org/officeDocument/2006/relationships/image" Target="../media/logo_6738259d8edd082.4408924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72025"/>
          <a:chOff x="9525" y="9525"/>
          <a:chExt cx="9229725" cy="4772025"/>
        </a:xfrm>
      </p:grpSpPr>
      <p:pic>
        <p:nvPicPr>
          <p:cNvPr id="1" name="Figure 5: Electroanatomic Mapping During Left Bundle Branch Block" descr="Figure 5: Electroanatomic Mapping During Left Bundle Branch Bloc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67250" cy="4010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nnusamy SS, Vijayaraman P, Ellenbogen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Electroanatomic Mapping During Left Bundle Branch Block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4;13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4.1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2024-11-16T04:54:53Z</dcterms:created>
  <dcterms:modified xsi:type="dcterms:W3CDTF">2024-11-16T04:54:53Z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