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734003" ContentType="image/png"/>
  <Default Extension="373217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14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e6ecd19e51.53734003"/>
  <Relationship Id="rId3" Type="http://schemas.openxmlformats.org/officeDocument/2006/relationships/image" Target="../media/logo_67382e6ee201542.373217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6: Approach to a Patient with Left Bundle Branch Block and Left Ventricular Dysfunction" descr="Figure 6: Approach to a Patient with Left Bundle Branch Block and Left Ventricular Dys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33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nnusamy SS, Vijayaraman P, Ellenbogen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Approach to a Patient with Left Bundle Branch Block and Left Ventricular Dys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2024-11-16T05:32:30Z</dcterms:created>
  <dcterms:modified xsi:type="dcterms:W3CDTF">2024-11-16T05:32:30Z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