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085676" ContentType="image/png"/>
  <Default Extension="52028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116653c21.18085676"/>
  <Relationship Id="rId3" Type="http://schemas.openxmlformats.org/officeDocument/2006/relationships/image" Target="../media/logo_673826117e91e82.52028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Figure 5: Excimer Laser Coronary Atherectomy Shock Percutaneous Coronary Intervention to a Calcific Vein Graft that had Failed to Expand with Previous Non-compliant Balloons" descr="Figure 5: Excimer Laser Coronary Atherectomy Shock Percutaneous Coronary Intervention to a Calcific Vein Graft that had Failed to Expand with Previous Non-compliant Ballo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6725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to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xcimer Laser Coronary Atherectomy Shock Percutaneous Coronary Intervention to a Calcific Vein Graft that had Failed to Expand with Previous Non-compliant Ballo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2024-11-16T04:56:49Z</dcterms:created>
  <dcterms:modified xsi:type="dcterms:W3CDTF">2024-11-16T04:56:49Z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