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557734" ContentType="image/png"/>
  <Default Extension="147955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98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8329228581.66557734"/>
  <Relationship Id="rId3" Type="http://schemas.openxmlformats.org/officeDocument/2006/relationships/image" Target="../media/logo_67382832b6b2a92.147955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91100"/>
          <a:chOff x="9525" y="9525"/>
          <a:chExt cx="9229725" cy="4991100"/>
        </a:xfrm>
      </p:grpSpPr>
      <p:pic>
        <p:nvPicPr>
          <p:cNvPr id="1" name="Figure 1: Main Clinical, Biochemical and Physical Correlates of Intravascular and Extravascular Congestion Among Patients with Heart Failure" descr="Figure 1: Main Clinical, Biochemical and Physical Correlates of Intravascular and Extravascular Congestion Among Patients with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124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mric M, Kurir TT, Bozic J, Slujo AB, Glavas D, Miric D, Lozo M, Zanchi J, Borovac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ain Clinical, Biochemical and Physical Correlates of Intravascular and Extravascular Congestion Among Patients with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4;10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4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2024-11-16T05:05:54Z</dcterms:created>
  <dcterms:modified xsi:type="dcterms:W3CDTF">2024-11-16T05:05:54Z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