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766088" ContentType="image/png"/>
  <Default Extension="723093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720682c931.91766088"/>
  <Relationship Id="rId3" Type="http://schemas.openxmlformats.org/officeDocument/2006/relationships/image" Target="../media/logo_673827207fee722.723093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Table 1: The Knowns and Unknowns of Congestion in Heart Failure" descr="Table 1: The Knowns and Unknowns of Congestion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ric M, Kurir TT, Bozic J, Slujo AB, Glavas D, Miric D, Lozo M, Zanchi J, Borovac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he Knowns and Unknowns of Congestion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4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2024-11-16T05:01:20Z</dcterms:created>
  <dcterms:modified xsi:type="dcterms:W3CDTF">2024-11-16T05:01:20Z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