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490087" ContentType="image/png"/>
  <Default Extension="41822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90564f661.45490087"/>
  <Relationship Id="rId3" Type="http://schemas.openxmlformats.org/officeDocument/2006/relationships/image" Target="../media/logo_67381f906d68c82.41822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Table 2: Comparison of Two Patients That Would Benefit from Congestion Phenotype Assessment" descr="Table 2: Comparison of Two Patients That Would Benefit from Congestion Phenotype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ric M, Kurir TT, Bozic J, Slujo AB, Glavas D, Miric D, Lozo M, Zanchi J, Borovac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mparison of Two Patients That Would Benefit from Congestion Phenotype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4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2024-11-16T04:29:04Z</dcterms:created>
  <dcterms:modified xsi:type="dcterms:W3CDTF">2024-11-16T04:29:04Z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