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39306" ContentType="image/png"/>
  <Default Extension="130542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6306eadb61.42339306"/>
  <Relationship Id="rId3" Type="http://schemas.openxmlformats.org/officeDocument/2006/relationships/image" Target="../media/logo_673826308d62022.130542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Oral Anticoagulants for AF" descr="Oral Anticoagulants for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al Anticoagulants for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2024-11-16T04:57:20Z</dcterms:created>
  <dcterms:modified xsi:type="dcterms:W3CDTF">2024-11-16T04:57:20Z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