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927612" ContentType="image/png"/>
  <Default Extension="7942185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81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1762c53c51.36927612"/>
  <Relationship Id="rId3" Type="http://schemas.openxmlformats.org/officeDocument/2006/relationships/image" Target="../media/logo_673821765054652.7942185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29275"/>
          <a:chOff x="9525" y="9525"/>
          <a:chExt cx="9229725" cy="5629275"/>
        </a:xfrm>
      </p:grpSpPr>
      <p:pic>
        <p:nvPicPr>
          <p:cNvPr id="1" name="New Anticoagulants (NOACs) vs Warfarin in Nonvalvular AF" descr="New Anticoagulants (NOACs) vs Warfarin in Nonvalvular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67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DG, Gersh BJ, Camm A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ew Anticoagulants (NOACs) vs Warfarin in Nonvalvular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2):100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04.02.10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2024-11-16T04:37:10Z</dcterms:created>
  <dcterms:modified xsi:type="dcterms:W3CDTF">2024-11-16T04:37:10Z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