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27612" ContentType="image/png"/>
  <Default Extension="794218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762c53c51.36927612"/>
  <Relationship Id="rId3" Type="http://schemas.openxmlformats.org/officeDocument/2006/relationships/image" Target="../media/logo_673821765054652.794218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New Anticoagulants (NOACs) vs Warfarin in Nonvalvular AF" descr="New Anticoagulants (NOACs) vs Warfarin in Nonvalvular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w Anticoagulants (NOACs) vs Warfarin in Nonvalvular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2024-11-16T04:37:10Z</dcterms:created>
  <dcterms:modified xsi:type="dcterms:W3CDTF">2024-11-16T04:37:10Z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