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119436" ContentType="image/png"/>
  <Default Extension="67214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21772f9411.11119436"/>
  <Relationship Id="rId3" Type="http://schemas.openxmlformats.org/officeDocument/2006/relationships/image" Target="../media/logo_673822178b9a452.67214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EHRA Practical Guide on the Use of New Oral Anticoagulants – Possible Measures in Case of Bleeding" descr="EHRA Practical Guide on the Use of New Oral Anticoagulants – Possible Measures in Case of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HRA Practical Guide on the Use of New Oral Anticoagulants – Possible Measures in Case of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0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2024-11-16T04:39:51Z</dcterms:created>
  <dcterms:modified xsi:type="dcterms:W3CDTF">2024-11-16T04:39:51Z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