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119436" ContentType="image/png"/>
  <Default Extension="672147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82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21772f9411.11119436"/>
  <Relationship Id="rId3" Type="http://schemas.openxmlformats.org/officeDocument/2006/relationships/image" Target="../media/logo_673822178b9a452.672147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29275"/>
          <a:chOff x="9525" y="9525"/>
          <a:chExt cx="9229725" cy="5629275"/>
        </a:xfrm>
      </p:grpSpPr>
      <p:pic>
        <p:nvPicPr>
          <p:cNvPr id="1" name="EHRA Practical Guide on the Use of New Oral Anticoagulants – Possible Measures in Case of Bleeding" descr="EHRA Practical Guide on the Use of New Oral Anticoagulants – Possible Measures in Case of Blee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67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Gersh BJ, Camm A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HRA Practical Guide on the Use of New Oral Anticoagulants – Possible Measures in Case of Bleed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100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10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2024-11-16T04:39:51Z</dcterms:created>
  <dcterms:modified xsi:type="dcterms:W3CDTF">2024-11-16T04:39:51Z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