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315663" ContentType="image/png"/>
  <Default Extension="133544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0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5201707611.91315663"/>
  <Relationship Id="rId3" Type="http://schemas.openxmlformats.org/officeDocument/2006/relationships/image" Target="../media/logo_673825202b65f22.133544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05075"/>
          <a:chOff x="9525" y="9525"/>
          <a:chExt cx="9229725" cy="2505075"/>
        </a:xfrm>
      </p:grpSpPr>
      <p:pic>
        <p:nvPicPr>
          <p:cNvPr id="1" name="EHRA 2013: Last Intake of NOAC before Elective Surgical Intervention" descr="EHRA 2013: Last Intake of NOAC before Elective Surgical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743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HRA 2013: Last Intake of NOAC before Elective Surgical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100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10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2024-11-16T04:52:48Z</dcterms:created>
  <dcterms:modified xsi:type="dcterms:W3CDTF">2024-11-16T04:52:48Z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