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3424090" ContentType="image/png"/>
  <Default Extension="7918385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78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20967c30591.83424090"/>
  <Relationship Id="rId3" Type="http://schemas.openxmlformats.org/officeDocument/2006/relationships/image" Target="../media/logo_673820969363752.7918385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oagulation Cascade" descr="Coagulation Casca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767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tritsis DG, Gersh BJ, Camm A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agulation Cascad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2):100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04.02.10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2024-11-16T04:33:26Z</dcterms:created>
  <dcterms:modified xsi:type="dcterms:W3CDTF">2024-11-16T04:33:26Z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