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424090" ContentType="image/png"/>
  <Default Extension="791838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0967c30591.83424090"/>
  <Relationship Id="rId3" Type="http://schemas.openxmlformats.org/officeDocument/2006/relationships/image" Target="../media/logo_673820969363752.791838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agulation Cascade" descr="Coagulation Casca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agulation Casca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00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0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2024-11-16T04:33:26Z</dcterms:created>
  <dcterms:modified xsi:type="dcterms:W3CDTF">2024-11-16T04:33:26Z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