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393789" ContentType="image/png"/>
  <Default Extension="064423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031dc62351.96393789"/>
  <Relationship Id="rId3" Type="http://schemas.openxmlformats.org/officeDocument/2006/relationships/image" Target="../media/logo_67383031f386b22.064423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nagement of Bleeding in Patients Taking Nonvitamin K Oral Anticoagulants" descr="Management of Bleeding in Patients Taking Nonvitamin K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90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Bleeding in Patients Taking Nonvitamin K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0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2024-11-16T05:40:01Z</dcterms:created>
  <dcterms:modified xsi:type="dcterms:W3CDTF">2024-11-16T05:40:01Z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