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075122" ContentType="image/png"/>
  <Default Extension="490626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080ed73a11.50075122"/>
  <Relationship Id="rId3" Type="http://schemas.openxmlformats.org/officeDocument/2006/relationships/image" Target="../media/logo_673840810cd1d92.490626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Prevalence of Atrial Fibrillation at Study Entry by Circulating Levels of n-3 PUFA in 1,203 patients (GISSI-HF Trial)25" descr="Prevalence of Atrial Fibrillation at Study Entry by Circulating Levels of n-3 PUFA in 1,203 patients (GISSI-HF Trial)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62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so F, Fabbri G, Maggioni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Atrial Fibrillation at Study Entry by Circulating Levels of n-3 PUFA in 1,203 patients (GISSI-HF Trial)25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6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2024-11-16T06:49:37Z</dcterms:created>
  <dcterms:modified xsi:type="dcterms:W3CDTF">2024-11-16T06:49:37Z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