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879463" ContentType="image/png"/>
  <Default Extension="185604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f89ce8a051.22879463"/>
  <Relationship Id="rId3" Type="http://schemas.openxmlformats.org/officeDocument/2006/relationships/image" Target="../media/logo_67382f89e905e62.185604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58050"/>
          <a:chOff x="9525" y="9525"/>
          <a:chExt cx="9229725" cy="7258050"/>
        </a:xfrm>
      </p:grpSpPr>
      <p:pic>
        <p:nvPicPr>
          <p:cNvPr id="1" name="Effect of n-3 Polyunsaturated Fatty Acids on Atrial Fibrillation" descr="Effect of n-3 Polyunsaturated Fatty Acids on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496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so F, Fabbri G, Maggioni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n-3 Polyunsaturated Fatty Acids on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6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2024-11-16T05:37:13Z</dcterms:created>
  <dcterms:modified xsi:type="dcterms:W3CDTF">2024-11-16T05:37:13Z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