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621031" ContentType="image/png"/>
  <Default Extension="01013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dde9605a11.14621031"/>
  <Relationship Id="rId3" Type="http://schemas.openxmlformats.org/officeDocument/2006/relationships/image" Target="../media/logo_67382ddeb24a352.01013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Pharmacokinetic Characteristics of the Non-vitamin K Antagonist Oral Anticoagulants and Recommended Dosing" descr="Pharmacokinetic Characteristics of the Non-vitamin K Antagonist Oral Anticoagulants and Recommended Do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ng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rmacokinetic Characteristics of the Non-vitamin K Antagonist Oral Anticoagulants and Recommended Do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0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2024-11-16T05:30:06Z</dcterms:created>
  <dcterms:modified xsi:type="dcterms:W3CDTF">2024-11-16T05:30:06Z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