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913934" ContentType="image/png"/>
  <Default Extension="935518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fffbde9151.43913934"/>
  <Relationship Id="rId3" Type="http://schemas.openxmlformats.org/officeDocument/2006/relationships/image" Target="../media/logo_67382fffd64dc02.935518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hase III Clinical Trial Design of the Four Non-vitamin K Antagonist Oral Anticoagulants" descr="Phase III Clinical Trial Design of the Four Non-vitamin K Antagonist Oral Anticoagula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0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ng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se III Clinical Trial Design of the Four Non-vitamin K Antagonist Oral Anticoagula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0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2024-11-16T05:39:11Z</dcterms:created>
  <dcterms:modified xsi:type="dcterms:W3CDTF">2024-11-16T05:39:11Z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