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770642" ContentType="image/png"/>
  <Default Extension="069776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319c99d901.31770642"/>
  <Relationship Id="rId3" Type="http://schemas.openxmlformats.org/officeDocument/2006/relationships/image" Target="../media/logo_67384319e6e9742.069776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71950"/>
          <a:chOff x="9525" y="9525"/>
          <a:chExt cx="9229725" cy="4171950"/>
        </a:xfrm>
      </p:grpSpPr>
      <p:pic>
        <p:nvPicPr>
          <p:cNvPr id="1" name="Increased NOAC Plasma Levels and Recommendations Towards Dosing" descr="Increased NOAC Plasma Levels and Recommendations Towards Dos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09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ings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creased NOAC Plasma Levels and Recommendations Towards Dos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02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2024-11-16T07:00:41Z</dcterms:created>
  <dcterms:modified xsi:type="dcterms:W3CDTF">2024-11-16T07:00:41Z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