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216449" ContentType="image/png"/>
  <Default Extension="67526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e1499df191.44216449"/>
  <Relationship Id="rId3" Type="http://schemas.openxmlformats.org/officeDocument/2006/relationships/image" Target="../media/logo_67382e14b41ed82.67526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Features of Arrhythmia-linked Mutations in HCN4 and MiRP1 Reported in the Literature" descr="Features of Arrhythmia-linked Mutations in HCN4 and MiRP1 Reported in the Litera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rancesc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atures of Arrhythmia-linked Mutations in HCN4 and MiRP1 Reported in the Litera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9-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2024-11-16T05:31:00Z</dcterms:created>
  <dcterms:modified xsi:type="dcterms:W3CDTF">2024-11-16T05:31:00Z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