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4216449" ContentType="image/png"/>
  <Default Extension="675268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13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2e1499df191.44216449"/>
  <Relationship Id="rId3" Type="http://schemas.openxmlformats.org/officeDocument/2006/relationships/image" Target="../media/logo_67382e14b41ed82.675268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00775"/>
          <a:chOff x="9525" y="9525"/>
          <a:chExt cx="9229725" cy="6200775"/>
        </a:xfrm>
      </p:grpSpPr>
      <p:pic>
        <p:nvPicPr>
          <p:cNvPr id="1" name="Features of Arrhythmia-linked Mutations in HCN4 and MiRP1 Reported in the Literature" descr="Features of Arrhythmia-linked Mutations in HCN4 and MiRP1 Reported in the Litera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438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rancesc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eatures of Arrhythmia-linked Mutations in HCN4 and MiRP1 Reported in the Literatur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5;4(1):9-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5.4.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2024-11-16T05:31:00Z</dcterms:created>
  <dcterms:modified xsi:type="dcterms:W3CDTF">2024-11-16T05:31:00Z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