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827013" ContentType="image/png"/>
  <Default Extension="565211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14dae08401.36827013"/>
  <Relationship Id="rId3" Type="http://schemas.openxmlformats.org/officeDocument/2006/relationships/image" Target="../media/logo_6738314dc736e72.565211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isk for AF in Obstructive Sleep Apnoea Patients" descr="Risk for AF in Obstructive Sleep Apnoea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81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hang L, Hou Y, Po S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or AF in Obstructive Sleep Apnoea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14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2024-11-16T05:44:45Z</dcterms:created>
  <dcterms:modified xsi:type="dcterms:W3CDTF">2024-11-16T05:44:45Z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