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144154" ContentType="image/png"/>
  <Default Extension="789009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26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359ab5d271.72144154"/>
  <Relationship Id="rId3" Type="http://schemas.openxmlformats.org/officeDocument/2006/relationships/image" Target="../media/logo_67383359c148f12.789009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48225"/>
          <a:chOff x="9525" y="9525"/>
          <a:chExt cx="9229725" cy="4848225"/>
        </a:xfrm>
      </p:grpSpPr>
      <p:pic>
        <p:nvPicPr>
          <p:cNvPr id="1" name="Schematic Illustration of Putative Pathophysiological Mechanisms Contributing to Atrial Fibrillation in Obstructive Sleep Apnoea" descr="Schematic Illustration of Putative Pathophysiological Mechanisms Contributing to Atrial Fibrillation in Obstructive Sleep Apnoe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743450" cy="3981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hang L, Hou Y, Po S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Illustration of Putative Pathophysiological Mechanisms Contributing to Atrial Fibrillation in Obstructive Sleep Apnoe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14-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2024-11-16T05:53:29Z</dcterms:created>
  <dcterms:modified xsi:type="dcterms:W3CDTF">2024-11-16T05:53:29Z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