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40520" ContentType="image/png"/>
  <Default Extension="803841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31d0f0441.11840520"/>
  <Relationship Id="rId3" Type="http://schemas.openxmlformats.org/officeDocument/2006/relationships/image" Target="../media/logo_67383f31e7cb822.803841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Voltage Map of the Left Atrium During a Repeat Procedure of Atrial Fibrillation Ablation" descr="Voltage Map of the Left Atrium During a Repeat Procedure of Atrial Fibrillation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utalas E, Dinov B, Richter S, Bollmann A, Hindricks G, Somm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age Map of the Left Atrium During a Repeat Procedure of Atrial Fibrillation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19-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2024-11-16T06:44:01Z</dcterms:created>
  <dcterms:modified xsi:type="dcterms:W3CDTF">2024-11-16T06:44:01Z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