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762305" ContentType="image/png"/>
  <Default Extension="470144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21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12ec7a8161.99762305"/>
  <Relationship Id="rId3" Type="http://schemas.openxmlformats.org/officeDocument/2006/relationships/image" Target="../media/logo_6738312ee146502.470144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ace Mapping of a Ventricular Premature Beat Utilising the PaSo® Module of CARTO® System" descr="Pace Mapping of a Ventricular Premature Beat Utilising the PaSo® Module of CARTO® Syste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667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utalas E, Dinov B, Richter S, Bollmann A, Hindricks G, Sommer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ce Mapping of a Ventricular Premature Beat Utilising the PaSo® Module of CARTO® Syste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19-2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1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2024-11-16T05:44:14Z</dcterms:created>
  <dcterms:modified xsi:type="dcterms:W3CDTF">2024-11-16T05:44:14Z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