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9963902" ContentType="image/png"/>
  <Default Extension="6311371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5293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3456bd7cb71.99963902"/>
  <Relationship Id="rId3" Type="http://schemas.openxmlformats.org/officeDocument/2006/relationships/image" Target="../media/logo_67383456d053b52.6311371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495800"/>
          <a:chOff x="9525" y="9525"/>
          <a:chExt cx="9229725" cy="4495800"/>
        </a:xfrm>
      </p:grpSpPr>
      <p:pic>
        <p:nvPicPr>
          <p:cNvPr id="1" name="Increasing Burden of CIED Infections with Time" descr="Increasing Burden of CIED Infections with Tim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733925" cy="37338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ennergren C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Increasing Burden of CIED Infections with Tim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5;4(1):53-7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5.4.1.5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0">
  <a:themeElements>
    <a:clrScheme name="Theme6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2024-11-16T05:57:42Z</dcterms:created>
  <dcterms:modified xsi:type="dcterms:W3CDTF">2024-11-16T05:57:42Z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