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963902" ContentType="image/png"/>
  <Default Extension="631137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2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456bd7cb71.99963902"/>
  <Relationship Id="rId3" Type="http://schemas.openxmlformats.org/officeDocument/2006/relationships/image" Target="../media/logo_67383456d053b52.631137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95800"/>
          <a:chOff x="9525" y="9525"/>
          <a:chExt cx="9229725" cy="4495800"/>
        </a:xfrm>
      </p:grpSpPr>
      <p:pic>
        <p:nvPicPr>
          <p:cNvPr id="1" name="Increasing Burden of CIED Infections with Time" descr="Increasing Burden of CIED Infections with Ti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33925" cy="3733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nnergre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reasing Burden of CIED Infections with Ti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53-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2024-11-16T05:57:42Z</dcterms:created>
  <dcterms:modified xsi:type="dcterms:W3CDTF">2024-11-16T05:57:42Z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