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226444" ContentType="image/png"/>
  <Default Extension="732261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f2b346c021.89226444"/>
  <Relationship Id="rId3" Type="http://schemas.openxmlformats.org/officeDocument/2006/relationships/image" Target="../media/logo_67381f2b4673312.732261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72200"/>
          <a:chOff x="9525" y="9525"/>
          <a:chExt cx="9229725" cy="6172200"/>
        </a:xfrm>
      </p:grpSpPr>
      <p:pic>
        <p:nvPicPr>
          <p:cNvPr id="1" name="Risk Factors for CIED Infections" descr="Risk Factors for CIED Inf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5410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for CIED Inf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3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2024-11-16T04:27:23Z</dcterms:created>
  <dcterms:modified xsi:type="dcterms:W3CDTF">2024-11-16T04:27:23Z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