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357300" ContentType="image/png"/>
  <Default Extension="912773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76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fa9c684c61.16357300"/>
  <Relationship Id="rId3" Type="http://schemas.openxmlformats.org/officeDocument/2006/relationships/image" Target="../media/logo_67381fa9eaf5392.912773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57800"/>
          <a:chOff x="9525" y="9525"/>
          <a:chExt cx="9229725" cy="5257800"/>
        </a:xfrm>
      </p:grpSpPr>
      <p:pic>
        <p:nvPicPr>
          <p:cNvPr id="1" name="The TYRX™ Absorbable Antibacterial Envelope" descr="The TYRX™ Absorbable Antibacterial Envelo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76775" cy="4495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nnergren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TYRX™ Absorbable Antibacterial Envelo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53-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5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2024-11-16T04:29:29Z</dcterms:created>
  <dcterms:modified xsi:type="dcterms:W3CDTF">2024-11-16T04:29:29Z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