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357300" ContentType="image/png"/>
  <Default Extension="912773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fa9c684c61.16357300"/>
  <Relationship Id="rId3" Type="http://schemas.openxmlformats.org/officeDocument/2006/relationships/image" Target="../media/logo_67381fa9eaf5392.912773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The TYRX™ Absorbable Antibacterial Envelope" descr="The TYRX™ Absorbable Antibacterial Envel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TYRX™ Absorbable Antibacterial Envel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53-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2024-11-16T04:29:29Z</dcterms:created>
  <dcterms:modified xsi:type="dcterms:W3CDTF">2024-11-16T04:29:29Z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