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77397317" ContentType="image/png"/>
  <Default Extension="66505859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4879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242747b5181.77397317"/>
  <Relationship Id="rId3" Type="http://schemas.openxmlformats.org/officeDocument/2006/relationships/image" Target="../media/logo_673824275b2dd02.66505859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819650"/>
          <a:chOff x="9525" y="9525"/>
          <a:chExt cx="9229725" cy="4819650"/>
        </a:xfrm>
      </p:grpSpPr>
      <p:pic>
        <p:nvPicPr>
          <p:cNvPr id="1" name="Interim Results from the Citadel/Centurion Trials" descr="Interim Results from the Citadel/Centurion Trial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724400" cy="40576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Kennergren C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Interim Results from the Citadel/Centurion Trial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5;4(1):53-7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5.4.1.53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6">
  <a:themeElements>
    <a:clrScheme name="Theme7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2024-11-16T04:48:39Z</dcterms:created>
  <dcterms:modified xsi:type="dcterms:W3CDTF">2024-11-16T04:48:39Z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