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397317" ContentType="image/png"/>
  <Default Extension="665058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7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42747b5181.77397317"/>
  <Relationship Id="rId3" Type="http://schemas.openxmlformats.org/officeDocument/2006/relationships/image" Target="../media/logo_673824275b2dd02.665058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Interim Results from the Citadel/Centurion Trials" descr="Interim Results from the Citadel/Centurion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24400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nnergre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im Results from the Citadel/Centurion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53-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2024-11-16T04:48:39Z</dcterms:created>
  <dcterms:modified xsi:type="dcterms:W3CDTF">2024-11-16T04:48:39Z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