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235624" ContentType="image/png"/>
  <Default Extension="528192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82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1fa4fa7361.09235624"/>
  <Relationship Id="rId3" Type="http://schemas.openxmlformats.org/officeDocument/2006/relationships/image" Target="../media/logo_673821fa6970f12.528192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ummary of clinical studies investigating the efficacy and safety of the TYRX Antibacterial Envelope" descr="Summary of clinical studies investigating the efficacy and safety of the TYRX Antibacterial Envelop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862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nnergren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clinical studies investigating the efficacy and safety of the TYRX Antibacterial Envelop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1):53-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1.5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2024-11-16T04:39:22Z</dcterms:created>
  <dcterms:modified xsi:type="dcterms:W3CDTF">2024-11-16T04:39:22Z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