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004417" ContentType="image/png"/>
  <Default Extension="592232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74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ebf0b8db91.30004417"/>
  <Relationship Id="rId3" Type="http://schemas.openxmlformats.org/officeDocument/2006/relationships/image" Target="../media/logo_67381ebf29fd532.592232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05500"/>
          <a:chOff x="9525" y="9525"/>
          <a:chExt cx="9229725" cy="5905500"/>
        </a:xfrm>
      </p:grpSpPr>
      <p:pic>
        <p:nvPicPr>
          <p:cNvPr id="1" name="The Second-generation Cryoballoon" descr="The Second-generation Cryoballo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33925" cy="5143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tzner A, Wissner E, Lin T, Ouyang F, Kuck K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Second-generation Cryoballo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58-6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2024-11-16T04:25:35Z</dcterms:created>
  <dcterms:modified xsi:type="dcterms:W3CDTF">2024-11-16T04:25:35Z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