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937191" ContentType="image/png"/>
  <Default Extension="729705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7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0666648961.98937191"/>
  <Relationship Id="rId3" Type="http://schemas.openxmlformats.org/officeDocument/2006/relationships/image" Target="../media/logo_673820667ddd332.729705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00775"/>
          <a:chOff x="9525" y="9525"/>
          <a:chExt cx="9229725" cy="6200775"/>
        </a:xfrm>
      </p:grpSpPr>
      <p:pic>
        <p:nvPicPr>
          <p:cNvPr id="1" name="Endoscopic View of a Pair of Left-sided Pulmonary Veins With a Visible Laser (green) Along the Anterior Portion of the Pulmonary Vein Ostium" descr="Endoscopic View of a Pair of Left-sided Pulmonary Veins With a Visible Laser (green) Along the Anterior Portion of the Pulmonary Vein Osti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686300" cy="5334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zner A, Wissner E, Lin T, Ouyang F, Kuck K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doscopic View of a Pair of Left-sided Pulmonary Veins With a Visible Laser (green) Along the Anterior Portion of the Pulmonary Vein Ost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58-6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2024-11-16T04:32:38Z</dcterms:created>
  <dcterms:modified xsi:type="dcterms:W3CDTF">2024-11-16T04:32:38Z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