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7453929" ContentType="image/png"/>
  <Default Extension="375284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84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2ede0eb181.97453929"/>
  <Relationship Id="rId3" Type="http://schemas.openxmlformats.org/officeDocument/2006/relationships/image" Target="../media/logo_673822edf194052.375284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10025"/>
          <a:chOff x="9525" y="9525"/>
          <a:chExt cx="9229725" cy="4010025"/>
        </a:xfrm>
      </p:grpSpPr>
      <p:pic>
        <p:nvPicPr>
          <p:cNvPr id="1" name="Specific Characteristics of Balloon-based Ablation Systems" descr="Specific Characteristics of Balloon-based Ablation System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95825" cy="3248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tzner A, Wissner E, Lin T, Ouyang F, Kuck K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ecific Characteristics of Balloon-based Ablation System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1):58-6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1.5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2024-11-16T04:43:25Z</dcterms:created>
  <dcterms:modified xsi:type="dcterms:W3CDTF">2024-11-16T04:43:25Z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