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054183" ContentType="image/png"/>
  <Default Extension="988022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8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2fd314d011.48054183"/>
  <Relationship Id="rId3" Type="http://schemas.openxmlformats.org/officeDocument/2006/relationships/image" Target="../media/logo_673822fd4e1e932.988022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Figure 5: Dynamic Voltage Mapping in EnSite X" descr="Figure 5: Dynamic Voltage Mapping in EnSite 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ls MT, Calvert P, Chiong J, Gupta D, Luthe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Dynamic Voltage Mapping in EnSite 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2024-11-16T04:43:41Z</dcterms:created>
  <dcterms:modified xsi:type="dcterms:W3CDTF">2024-11-16T04:43:41Z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