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1940170" ContentType="image/png"/>
  <Default Extension="640859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76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1f9cba05331.91940170"/>
  <Relationship Id="rId3" Type="http://schemas.openxmlformats.org/officeDocument/2006/relationships/image" Target="../media/logo_67381f9ccc85f52.640859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76675"/>
          <a:chOff x="9525" y="9525"/>
          <a:chExt cx="9229725" cy="3876675"/>
        </a:xfrm>
      </p:grpSpPr>
      <p:pic>
        <p:nvPicPr>
          <p:cNvPr id="1" name="Table 1: Findings from Previous Dynamic Voltage Mapping Studies" descr="Table 1: Findings from Previous Dynamic Voltage Mapping Stud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695825" cy="3114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ls MT, Calvert P, Chiong J, Gupta D, Luthe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Findings from Previous Dynamic Voltage Mapping Stud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4;13:e1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4.2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2024-11-16T04:29:16Z</dcterms:created>
  <dcterms:modified xsi:type="dcterms:W3CDTF">2024-11-16T04:29:16Z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