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762023" ContentType="image/png"/>
  <Default Extension="890874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8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4bc69d5391.63762023"/>
  <Relationship Id="rId3" Type="http://schemas.openxmlformats.org/officeDocument/2006/relationships/image" Target="../media/logo_673824bc8040832.890874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0000"/>
          <a:chOff x="9525" y="9525"/>
          <a:chExt cx="9229725" cy="3810000"/>
        </a:xfrm>
      </p:grpSpPr>
      <p:pic>
        <p:nvPicPr>
          <p:cNvPr id="1" name="Figure 1: Persistent Left Superior Vena Cava" descr="Figure 1: Persistent Left Superior Vena Cav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86300" cy="3048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kytzhanuly A, Otegen T, Nuralinov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ersistent Left Superior Vena Cav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2024-11-16T04:51:08Z</dcterms:created>
  <dcterms:modified xsi:type="dcterms:W3CDTF">2024-11-16T04:51:08Z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