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042102" ContentType="image/png"/>
  <Default Extension="677365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7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0f972fd171.82042102"/>
  <Relationship Id="rId3" Type="http://schemas.openxmlformats.org/officeDocument/2006/relationships/image" Target="../media/logo_673820f98951952.677365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Study Protocol and Association of Characteristics with Right Ventricle Free Wall Longitudinal Strain" descr="Figure 1: Study Protocol and Association of Characteristics with Right Ventricle Free Wall Longitudinal Stra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48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endran K, Salam A, Vasu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tudy Protocol and Association of Characteristics with Right Ventricle Free Wall Longitudinal Stra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3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2024-11-16T04:35:05Z</dcterms:created>
  <dcterms:modified xsi:type="dcterms:W3CDTF">2024-11-16T04:35:05Z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