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707136" ContentType="image/png"/>
  <Default Extension="891806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859b801291.26707136"/>
  <Relationship Id="rId3" Type="http://schemas.openxmlformats.org/officeDocument/2006/relationships/image" Target="../media/logo_67382859d407c42.891806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Baseline, Echocardiographic and Angiographic Characteristics of the Study Population (n=200)" descr="Table 1: Baseline, Echocardiographic and Angiographic Characteristics of the Study Population (n=20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114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endran K, Salam A, Vas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Baseline, Echocardiographic and Angiographic Characteristics of the Study Population (n=20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2024-11-16T05:06:33Z</dcterms:created>
  <dcterms:modified xsi:type="dcterms:W3CDTF">2024-11-16T05:06:33Z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