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7847777" ContentType="image/png"/>
  <Default Extension="3630626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79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20f4e82f361.17847777"/>
  <Relationship Id="rId3" Type="http://schemas.openxmlformats.org/officeDocument/2006/relationships/image" Target="../media/logo_673820f50dba992.3630626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10325"/>
          <a:chOff x="9525" y="9525"/>
          <a:chExt cx="9229725" cy="6410325"/>
        </a:xfrm>
      </p:grpSpPr>
      <p:pic>
        <p:nvPicPr>
          <p:cNvPr id="1" name="Table 1: Baseline, Echocardiographic and Angiographic Characteristics of the Study Population (n=200)" descr="Table 1: Baseline, Echocardiographic and Angiographic Characteristics of the Study Population (n=200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24400" cy="56483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jendran K, Salam A, Vasu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Baseline, Echocardiographic and Angiographic Characteristics of the Study Population (n=200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4;3:e3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3.2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6">
  <a:themeElements>
    <a:clrScheme name="Theme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2024-11-16T04:35:01Z</dcterms:created>
  <dcterms:modified xsi:type="dcterms:W3CDTF">2024-11-16T04:35:01Z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