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526246" ContentType="image/png"/>
  <Default Extension="365277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75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f2b9045971.27526246"/>
  <Relationship Id="rId3" Type="http://schemas.openxmlformats.org/officeDocument/2006/relationships/image" Target="../media/logo_67381f2bb127d62.365277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67225"/>
          <a:chOff x="9525" y="9525"/>
          <a:chExt cx="9229725" cy="4467225"/>
        </a:xfrm>
      </p:grpSpPr>
      <p:pic>
        <p:nvPicPr>
          <p:cNvPr id="1" name="Figure 2: Significance of Low RVfwLS with Normal Conventional Echocardiographic Parameters in Triple Vessel Disease" descr="Figure 2: Significance of Low RVfwLS with Normal Conventional Echocardiographic Parameters in Triple Vessel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05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endran K, Salam A, Vasu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ignificance of Low RVfwLS with Normal Conventional Echocardiographic Parameters in Triple Vessel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3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2024-11-16T04:27:23Z</dcterms:created>
  <dcterms:modified xsi:type="dcterms:W3CDTF">2024-11-16T04:27:23Z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