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9225335" ContentType="image/png"/>
  <Default Extension="862790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95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704937b021.29225335"/>
  <Relationship Id="rId3" Type="http://schemas.openxmlformats.org/officeDocument/2006/relationships/image" Target="../media/logo_67382704a64af22.862790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19675"/>
          <a:chOff x="9525" y="9525"/>
          <a:chExt cx="9229725" cy="5019675"/>
        </a:xfrm>
      </p:grpSpPr>
      <p:pic>
        <p:nvPicPr>
          <p:cNvPr id="1" name="Figure 1: Preferred Reporting Items for Systematic Reviews and Meta-Analyses 2020 Flow Diagram" descr="Figure 1: Preferred Reporting Items for Systematic Reviews and Meta-Analyses 2020 Flow Diagra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76775" cy="4257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ugade RER, Joseph David B, Tolentino C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referred Reporting Items for Systematic Reviews and Meta-Analyses 2020 Flow Diagr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4;3:e3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2024-11-16T05:00:52Z</dcterms:created>
  <dcterms:modified xsi:type="dcterms:W3CDTF">2024-11-16T05:00:52Z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