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365189" ContentType="image/png"/>
  <Default Extension="923360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3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6749978261.20365189"/>
  <Relationship Id="rId3" Type="http://schemas.openxmlformats.org/officeDocument/2006/relationships/image" Target="../media/logo_67382674b1d0872.923360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Characteristics of the Included Studies" descr="Table 1: Characteristics of the Included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53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ugade RER, Joseph David B, Tolentino C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haracteristics of the Included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3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2024-11-16T04:58:28Z</dcterms:created>
  <dcterms:modified xsi:type="dcterms:W3CDTF">2024-11-16T04:58:28Z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