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868920" ContentType="image/png"/>
  <Default Extension="009711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80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112ce85511.00868920"/>
  <Relationship Id="rId3" Type="http://schemas.openxmlformats.org/officeDocument/2006/relationships/image" Target="../media/logo_67382112df39882.009711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124325"/>
          <a:chOff x="9525" y="9525"/>
          <a:chExt cx="9229725" cy="4124325"/>
        </a:xfrm>
      </p:grpSpPr>
      <p:pic>
        <p:nvPicPr>
          <p:cNvPr id="1" name="Figure 1: Factors Influencing the Development of Atrial Fibrillation in Athletes" descr="Figure 1: Factors Influencing the Development of Atrial Fibrillation in Athlet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705350" cy="3362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gakis N, Vicedomini G, Pappone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Factors Influencing the Development of Atrial Fibrillation in Athlet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1):15-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1.3.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2024-11-16T04:35:30Z</dcterms:created>
  <dcterms:modified xsi:type="dcterms:W3CDTF">2024-11-16T04:35:30Z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