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014495" ContentType="image/png"/>
  <Default Extension="8143038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73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e6dada9d01.63014495"/>
  <Relationship Id="rId3" Type="http://schemas.openxmlformats.org/officeDocument/2006/relationships/image" Target="../media/logo_67381e6dca37f52.8143038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Schematic of Cardiovascular Autonomic Control" descr="Figure 1: Schematic of Cardiovascular Autonomic Contro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576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ucker WJ, Singh JP, Parks K, Armoundas A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Schematic of Cardiovascular Autonomic Contro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1):30-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1.3.1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2024-11-16T04:24:13Z</dcterms:created>
  <dcterms:modified xsi:type="dcterms:W3CDTF">2024-11-16T04:24:13Z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