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831225" ContentType="image/png"/>
  <Default Extension="295060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80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12c5478f11.98831225"/>
  <Relationship Id="rId3" Type="http://schemas.openxmlformats.org/officeDocument/2006/relationships/image" Target="../media/logo_6738212c6b58c12.295060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86175"/>
          <a:chOff x="9525" y="9525"/>
          <a:chExt cx="9229725" cy="3686175"/>
        </a:xfrm>
      </p:grpSpPr>
      <p:pic>
        <p:nvPicPr>
          <p:cNvPr id="1" name="Table 1: Novel Oral Anticoagulants Compared with Warfarin in Recent Atrial Fibrillation Trials – RELY, ROCKET-AF, ARISTOTLE and ENGAGE-AF" descr="Table 1: Novel Oral Anticoagulants Compared with Warfarin in Recent Atrial Fibrillation Trials – RELY, ROCKET-AF, ARISTOTLE and ENGAGE-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819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unkett O, Lip G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Novel Oral Anticoagulants Compared with Warfarin in Recent Atrial Fibrillation Trials – RELY, ROCKET-AF, ARISTOTLE and ENGAGE-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1):40-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1.3.1.4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2024-11-16T04:35:56Z</dcterms:created>
  <dcterms:modified xsi:type="dcterms:W3CDTF">2024-11-16T04:35:56Z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