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9764446" ContentType="image/png"/>
  <Default Extension="6467991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98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286e1730381.39764446"/>
  <Relationship Id="rId3" Type="http://schemas.openxmlformats.org/officeDocument/2006/relationships/image" Target="../media/logo_6738286e27e1132.6467991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790950"/>
          <a:chOff x="9525" y="9525"/>
          <a:chExt cx="9229725" cy="3790950"/>
        </a:xfrm>
      </p:grpSpPr>
      <p:pic>
        <p:nvPicPr>
          <p:cNvPr id="1" name="Table 2: Definition of the SAMe-TT2R2 Score" descr="Table 2: Definition of the SAMe-TT2R2 Sco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86300" cy="30289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lunkett O, Lip G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Definition of the SAMe-TT2R2 Sco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4;3(1):40-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1.3.1.4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2024-11-16T05:06:54Z</dcterms:created>
  <dcterms:modified xsi:type="dcterms:W3CDTF">2024-11-16T05:06:54Z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