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90795" ContentType="image/png"/>
  <Default Extension="916438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1395c00251.72590795"/>
  <Relationship Id="rId3" Type="http://schemas.openxmlformats.org/officeDocument/2006/relationships/image" Target="../media/logo_6738213977ce152.916438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Diagram of the Novel ThermoCool® SmartTouch® Catheter" descr="Figure 1: Diagram of the Novel ThermoCool® SmartTouch®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62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T, Ouyang F, Kuck KH, Tilz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agram of the Novel ThermoCool® SmartTouch®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3(1):44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1.3.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2024-11-16T04:36:09Z</dcterms:created>
  <dcterms:modified xsi:type="dcterms:W3CDTF">2024-11-16T04:36:09Z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